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88720-B21A-4BD6-9CE5-3F9CF63DF354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35752-C467-46C5-A7AD-21A263A233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87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035752-C467-46C5-A7AD-21A263A233B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51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CEA8A93-D8A1-44A9-91B6-0134649400D7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545234E-0FFA-4C35-AB40-81CE1E6612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E965C10-AC63-4C81-8045-6386DFF0825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r="24236"/>
          <a:stretch/>
        </p:blipFill>
        <p:spPr>
          <a:xfrm>
            <a:off x="10634" y="0"/>
            <a:ext cx="913336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20688"/>
            <a:ext cx="8064896" cy="3528392"/>
          </a:xfrm>
        </p:spPr>
        <p:txBody>
          <a:bodyPr/>
          <a:lstStyle/>
          <a:p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</a:t>
            </a:r>
            <a:r>
              <a:rPr lang="ru-RU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ОБОРОНЫ, </a:t>
            </a:r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b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ним</a:t>
            </a:r>
          </a:p>
        </p:txBody>
      </p:sp>
    </p:spTree>
    <p:extLst>
      <p:ext uri="{BB962C8B-B14F-4D97-AF65-F5344CB8AC3E}">
        <p14:creationId xmlns:p14="http://schemas.microsoft.com/office/powerpoint/2010/main" val="415146678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5"/>
            <a:ext cx="8465418" cy="2160239"/>
          </a:xfrm>
        </p:spPr>
        <p:txBody>
          <a:bodyPr>
            <a:normAutofit fontScale="70000" lnSpcReduction="20000"/>
          </a:bodyPr>
          <a:lstStyle/>
          <a:p>
            <a:pPr marL="0" indent="452438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1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 ГО предназначены для оповещения населения о ЧС и о непосредственной возникшей опасности нападения противника, для своевременного доведения распоряжений и информаций гражданской обороны об эвакуации, воздушном нападении противника, радиационной опасности, химическом и биологическом заражении, угрозе затопления.</a:t>
            </a:r>
          </a:p>
          <a:p>
            <a:endParaRPr lang="ru-RU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809077"/>
            <a:ext cx="6340863" cy="350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1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75600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«ВНИМАНИЕ ВСЕМ!»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980728"/>
            <a:ext cx="8682904" cy="4958011"/>
          </a:xfrm>
        </p:spPr>
        <p:txBody>
          <a:bodyPr>
            <a:normAutofit/>
          </a:bodyPr>
          <a:lstStyle/>
          <a:p>
            <a:pPr marL="0" lvl="0" indent="465138" algn="just">
              <a:spcBef>
                <a:spcPts val="0"/>
              </a:spcBef>
              <a:spcAft>
                <a:spcPts val="0"/>
              </a:spcAf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Услышав сигнал включите радиоприемник, телевизор, войдите в сеть Интернет и прослушайте сообщение о сложившейся ситуации о порядке действий.</a:t>
            </a:r>
          </a:p>
          <a:p>
            <a:pPr marL="0" lvl="0" indent="465138" algn="just">
              <a:spcBef>
                <a:spcPts val="0"/>
              </a:spcBef>
              <a:spcAft>
                <a:spcPts val="0"/>
              </a:spcAf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Полученную информацию передайте соседям.</a:t>
            </a:r>
          </a:p>
          <a:p>
            <a:pPr marL="0" lvl="0" indent="465138" algn="just">
              <a:spcBef>
                <a:spcPts val="0"/>
              </a:spcBef>
              <a:spcAft>
                <a:spcPts val="0"/>
              </a:spcAf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Действуйте в соответствии с переданным сообщением.</a:t>
            </a:r>
          </a:p>
          <a:p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17032"/>
            <a:ext cx="3528392" cy="27807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17032"/>
            <a:ext cx="3980907" cy="27661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82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5791200" cy="9000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«ОТБОЙ!»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58011"/>
          </a:xfrm>
        </p:spPr>
        <p:txBody>
          <a:bodyPr/>
          <a:lstStyle/>
          <a:p>
            <a:pPr marL="0" lvl="0" indent="452438" algn="just">
              <a:spcBef>
                <a:spcPts val="0"/>
              </a:spcBef>
              <a:spcAft>
                <a:spcPts val="0"/>
              </a:spcAft>
              <a:tabLst>
                <a:tab pos="452438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Возвращайтесь к месту проживания.</a:t>
            </a:r>
          </a:p>
          <a:p>
            <a:pPr marL="0" lvl="0" indent="452438" algn="just">
              <a:spcBef>
                <a:spcPts val="0"/>
              </a:spcBef>
              <a:spcAft>
                <a:spcPts val="0"/>
              </a:spcAft>
              <a:tabLst>
                <a:tab pos="452438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Будьте в готовности к возможному повторению сигнала ГО «ВНИМАНИЕ ВСЕМ!».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126" y="2852936"/>
            <a:ext cx="5672706" cy="35566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553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6048672" cy="3240360"/>
          </a:xfrm>
        </p:spPr>
        <p:txBody>
          <a:bodyPr>
            <a:normAutofit/>
          </a:bodyPr>
          <a:lstStyle/>
          <a:p>
            <a:pPr marL="0" indent="452438" algn="just">
              <a:buNone/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местах, где из-за удаленности не слышно звука сирен и нет громкоговорителей центрального радиовещания, сигнал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«ВНИМАНИЕ ВСЕМ»</a:t>
            </a: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речевую информацию будут передавать специальные автомобили, оснащенные системой громкоговорящей связи. </a:t>
            </a:r>
            <a:endParaRPr lang="ru-RU" sz="2400" b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429000"/>
            <a:ext cx="5409478" cy="30963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61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Воздушная тревога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73616" cy="4525963"/>
          </a:xfrm>
        </p:spPr>
        <p:txBody>
          <a:bodyPr>
            <a:normAutofit/>
          </a:bodyPr>
          <a:lstStyle/>
          <a:p>
            <a:pPr marL="269875" lvl="0" indent="-269875" algn="just">
              <a:buFont typeface="+mj-lt"/>
              <a:buAutoNum type="arabicPeriod"/>
              <a:tabLst>
                <a:tab pos="355600" algn="l"/>
                <a:tab pos="539750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Отключить свет, газ, воду, отопительные приборы!</a:t>
            </a:r>
          </a:p>
          <a:p>
            <a:pPr marL="269875" lvl="0" indent="-269875" algn="just">
              <a:buFont typeface="+mj-lt"/>
              <a:buAutoNum type="arabicPeriod"/>
              <a:tabLst>
                <a:tab pos="355600" algn="l"/>
                <a:tab pos="539750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Закрыть плотно окна и двери!</a:t>
            </a:r>
          </a:p>
          <a:p>
            <a:pPr marL="269875" lvl="0" indent="-269875" algn="just">
              <a:buFont typeface="+mj-lt"/>
              <a:buAutoNum type="arabicPeriod"/>
              <a:tabLst>
                <a:tab pos="355600" algn="l"/>
                <a:tab pos="539750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Взять документы, аптечку, необходимые вещи, запас продуктов и воды!</a:t>
            </a:r>
          </a:p>
          <a:p>
            <a:pPr marL="269875" lvl="0" indent="-269875" algn="just">
              <a:buFont typeface="+mj-lt"/>
              <a:buAutoNum type="arabicPeriod"/>
              <a:tabLst>
                <a:tab pos="355600" algn="l"/>
                <a:tab pos="539750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оказать помощь детям и престарелым!</a:t>
            </a:r>
          </a:p>
          <a:p>
            <a:pPr marL="269875" lvl="0" indent="-269875" algn="just">
              <a:buFont typeface="+mj-lt"/>
              <a:buAutoNum type="arabicPeriod"/>
              <a:tabLst>
                <a:tab pos="355600" algn="l"/>
                <a:tab pos="539750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Укрыться в ближайшем защитном сооружении, заглубленном помещении или других сооружениях подземного пространства, включая метрополитен!</a:t>
            </a:r>
          </a:p>
          <a:p>
            <a:pPr algn="just"/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373216"/>
            <a:ext cx="4644516" cy="941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095020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928992" cy="106613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Химическая / Радиационная опасность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3"/>
            <a:ext cx="8712968" cy="4015397"/>
          </a:xfrm>
        </p:spPr>
        <p:txBody>
          <a:bodyPr>
            <a:normAutofit fontScale="92500" lnSpcReduction="10000"/>
          </a:bodyPr>
          <a:lstStyle/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Закрыть плотно окна и двери!</a:t>
            </a:r>
          </a:p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Закрыть мокрой тканью щели вокруг двери, вентиляционных отверстий!</a:t>
            </a:r>
          </a:p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Отключить свет, газ, воду, отопительные приборы!</a:t>
            </a:r>
          </a:p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Взять документы, аптечку, необходимые вещи, запас продуктов и воды!</a:t>
            </a:r>
          </a:p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При необходимости оказать помощь детям и престарелым!</a:t>
            </a:r>
          </a:p>
          <a:p>
            <a:pPr marL="355600" indent="-355600" algn="just">
              <a:buNone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	Укрыться в ближайшем защитном сооружении, заглубленном помещении или других сооружениях подземного пространства, включая метрополитен!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533916"/>
            <a:ext cx="5472608" cy="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292933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68952" cy="133206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катастрофического затопления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3456383"/>
          </a:xfrm>
        </p:spPr>
        <p:txBody>
          <a:bodyPr>
            <a:noAutofit/>
          </a:bodyPr>
          <a:lstStyle/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Отключить свет, газ, воду, отопительные приборы!</a:t>
            </a:r>
          </a:p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Закрыть плотно окна и двери!</a:t>
            </a:r>
          </a:p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Взять документы, аптечку, необходимые вещи, запас продуктов и воды!</a:t>
            </a:r>
          </a:p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оказать помощь детям и престарелым!</a:t>
            </a:r>
          </a:p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Прибыть в район сбора!</a:t>
            </a:r>
          </a:p>
          <a:p>
            <a:pPr marL="269875" lvl="0" indent="-269875">
              <a:buFont typeface="+mj-lt"/>
              <a:buAutoNum type="arabicPeriod"/>
              <a:tabLst>
                <a:tab pos="269875" algn="l"/>
              </a:tabLst>
            </a:pPr>
            <a:r>
              <a:rPr lang="ru-RU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Эвакуироваться в безопасный район!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365184"/>
            <a:ext cx="5277180" cy="833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292933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473</TotalTime>
  <Words>262</Words>
  <Application>Microsoft Office PowerPoint</Application>
  <PresentationFormat>Экран (4:3)</PresentationFormat>
  <Paragraphs>31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Times New Roman</vt:lpstr>
      <vt:lpstr>Главная</vt:lpstr>
      <vt:lpstr>Сигналы ГРАЖДАНСКОЙ ОБОРОНЫ,  действия  по ним</vt:lpstr>
      <vt:lpstr>Презентация PowerPoint</vt:lpstr>
      <vt:lpstr>Сигнал «ВНИМАНИЕ ВСЕМ!»</vt:lpstr>
      <vt:lpstr>Сигнал «ОТБОЙ!» </vt:lpstr>
      <vt:lpstr>Презентация PowerPoint</vt:lpstr>
      <vt:lpstr>Воздушная тревога</vt:lpstr>
      <vt:lpstr>Химическая / Радиационная опасность</vt:lpstr>
      <vt:lpstr>Угроза катастрофического затопления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44</cp:revision>
  <dcterms:created xsi:type="dcterms:W3CDTF">2022-02-25T03:44:21Z</dcterms:created>
  <dcterms:modified xsi:type="dcterms:W3CDTF">2023-11-07T08:02:07Z</dcterms:modified>
</cp:coreProperties>
</file>